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9" r:id="rId4"/>
    <p:sldId id="277" r:id="rId5"/>
    <p:sldId id="261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80" r:id="rId15"/>
    <p:sldId id="282" r:id="rId16"/>
  </p:sldIdLst>
  <p:sldSz cx="9144000" cy="5143500" type="screen16x9"/>
  <p:notesSz cx="6858000" cy="9144000"/>
  <p:embeddedFontLst>
    <p:embeddedFont>
      <p:font typeface="Fira Sans Condensed" panose="020B0603050000020004" pitchFamily="34" charset="0"/>
      <p:regular r:id="rId18"/>
      <p:bold r:id="rId19"/>
      <p:italic r:id="rId20"/>
      <p:boldItalic r:id="rId21"/>
    </p:embeddedFont>
    <p:embeddedFont>
      <p:font typeface="Maven Pro" pitchFamily="2" charset="77"/>
      <p:regular r:id="rId22"/>
      <p:bold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Share Tech" pitchFamily="2" charset="7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73"/>
    <a:srgbClr val="1E1E1E"/>
    <a:srgbClr val="FFFFFF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0"/>
    <p:restoredTop sz="82993"/>
  </p:normalViewPr>
  <p:slideViewPr>
    <p:cSldViewPr snapToGrid="0" snapToObjects="1">
      <p:cViewPr varScale="1">
        <p:scale>
          <a:sx n="140" d="100"/>
          <a:sy n="140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337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 get image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63" r:id="rId5"/>
    <p:sldLayoutId id="2147483666" r:id="rId6"/>
    <p:sldLayoutId id="2147483667" r:id="rId7"/>
    <p:sldLayoutId id="2147483668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pdf/1701.08289.pdf" TargetMode="External"/><Relationship Id="rId4" Type="http://schemas.openxmlformats.org/officeDocument/2006/relationships/hyperlink" Target="https://arxiv.org/pdf/1606.00915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Getting good data and tags</a:t>
            </a:r>
          </a:p>
          <a:p>
            <a:pPr marL="285750" indent="-285750"/>
            <a:r>
              <a:rPr lang="en-US" sz="1200" dirty="0"/>
              <a:t>Timing and lag</a:t>
            </a:r>
          </a:p>
          <a:p>
            <a:pPr marL="285750" indent="-285750"/>
            <a:r>
              <a:rPr lang="en-US" sz="1200" dirty="0"/>
              <a:t>Notification logic</a:t>
            </a:r>
          </a:p>
          <a:p>
            <a:pPr marL="285750" indent="-285750"/>
            <a:r>
              <a:rPr lang="en-US" sz="1200" dirty="0"/>
              <a:t>Containers and Kubernetes (getting right environments for each component)</a:t>
            </a:r>
          </a:p>
          <a:p>
            <a:pPr marL="285750" indent="-285750"/>
            <a:r>
              <a:rPr lang="en-US" sz="1200" dirty="0"/>
              <a:t>Events in testing</a:t>
            </a:r>
          </a:p>
        </p:txBody>
      </p:sp>
    </p:spTree>
    <p:extLst>
      <p:ext uri="{BB962C8B-B14F-4D97-AF65-F5344CB8AC3E}">
        <p14:creationId xmlns:p14="http://schemas.microsoft.com/office/powerpoint/2010/main" val="189045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Continuous Training and Evaluation</a:t>
            </a:r>
          </a:p>
          <a:p>
            <a:pPr marL="285750" indent="-285750"/>
            <a:r>
              <a:rPr lang="en-US" sz="1200" dirty="0"/>
              <a:t>Archiving faces to recognition repeat visitors</a:t>
            </a:r>
          </a:p>
          <a:p>
            <a:pPr marL="285750" indent="-285750"/>
            <a:r>
              <a:rPr lang="en-US" sz="1200" dirty="0"/>
              <a:t>Other types of personnel</a:t>
            </a:r>
          </a:p>
          <a:p>
            <a:pPr marL="285750" indent="-285750"/>
            <a:r>
              <a:rPr lang="en-US" sz="1200" dirty="0"/>
              <a:t>Include vehicle</a:t>
            </a:r>
          </a:p>
          <a:p>
            <a:pPr marL="285750" indent="-285750"/>
            <a:r>
              <a:rPr lang="en-US" sz="1200" dirty="0"/>
              <a:t>Package thieves</a:t>
            </a:r>
          </a:p>
          <a:p>
            <a:pPr marL="285750" indent="-285750"/>
            <a:r>
              <a:rPr lang="en-US" sz="1200" dirty="0"/>
              <a:t>Combining with amazon schedule</a:t>
            </a:r>
          </a:p>
          <a:p>
            <a:pPr marL="285750" indent="-285750"/>
            <a:r>
              <a:rPr lang="en-US" sz="1200" dirty="0"/>
              <a:t>Summarization of actions at the door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do’s (</a:t>
            </a:r>
            <a:r>
              <a:rPr lang="en"/>
              <a:t>remove slide)</a:t>
            </a:r>
            <a:endParaRPr sz="3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A56667-AD80-7A41-9E9A-5A38A90CAD73}"/>
              </a:ext>
            </a:extLst>
          </p:cNvPr>
          <p:cNvSpPr txBox="1">
            <a:spLocks/>
          </p:cNvSpPr>
          <p:nvPr/>
        </p:nvSpPr>
        <p:spPr>
          <a:xfrm>
            <a:off x="-831574" y="158708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High level: what it is, why it matters</a:t>
            </a:r>
          </a:p>
          <a:p>
            <a:r>
              <a:rPr lang="en-US" dirty="0"/>
              <a:t>Model Diagram</a:t>
            </a:r>
          </a:p>
          <a:p>
            <a:r>
              <a:rPr lang="en-US" dirty="0"/>
              <a:t>Data collection, segmentation</a:t>
            </a:r>
          </a:p>
          <a:p>
            <a:pPr lvl="1"/>
            <a:r>
              <a:rPr lang="en-US" dirty="0"/>
              <a:t>Papers to reference</a:t>
            </a:r>
          </a:p>
          <a:p>
            <a:r>
              <a:rPr lang="en-US" dirty="0"/>
              <a:t>Details on Yolo v5, face rec model</a:t>
            </a:r>
          </a:p>
          <a:p>
            <a:pPr lvl="1"/>
            <a:r>
              <a:rPr lang="en-US" dirty="0"/>
              <a:t>Training details: metrics (compare to others)</a:t>
            </a:r>
          </a:p>
          <a:p>
            <a:pPr lvl="1"/>
            <a:r>
              <a:rPr lang="en-US" dirty="0"/>
              <a:t>Papers to ref</a:t>
            </a:r>
          </a:p>
          <a:p>
            <a:r>
              <a:rPr lang="en-US" dirty="0"/>
              <a:t>Jetson side diagram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86963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https://</a:t>
            </a:r>
            <a:r>
              <a:rPr lang="en-US" sz="1400" dirty="0" err="1"/>
              <a:t>zenodo.org</a:t>
            </a:r>
            <a:r>
              <a:rPr lang="en-US" sz="1400" dirty="0"/>
              <a:t>/record/4679653#.YQlL01NKhqsDlib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face rec </a:t>
            </a:r>
            <a:r>
              <a:rPr lang="en-US" sz="1400" dirty="0">
                <a:hlinkClick r:id="rId5"/>
              </a:rPr>
              <a:t>https://arxiv.org/pdf/1701.08289.pdf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47177" y="1379468"/>
            <a:ext cx="954425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Personnel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5" y="793814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</a:t>
            </a:r>
            <a:r>
              <a:rPr lang="en" dirty="0" err="1"/>
              <a:t>DeepLab</a:t>
            </a:r>
            <a:r>
              <a:rPr lang="en" dirty="0"/>
              <a:t>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We used search query and </a:t>
            </a:r>
            <a:r>
              <a:rPr lang="en-US" dirty="0" err="1"/>
              <a:t>deeplab</a:t>
            </a:r>
            <a:r>
              <a:rPr lang="en-US" dirty="0"/>
              <a:t> segmentation to automatically annotate 10k images from </a:t>
            </a:r>
            <a:r>
              <a:rPr lang="en-US" dirty="0" err="1"/>
              <a:t>youtube</a:t>
            </a:r>
            <a:r>
              <a:rPr lang="en-US" dirty="0"/>
              <a:t> videos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1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segmentation process here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Tuning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High level of Yolov5 and </a:t>
            </a:r>
            <a:r>
              <a:rPr lang="en-US" dirty="0" err="1"/>
              <a:t>cnn’s</a:t>
            </a:r>
            <a:endParaRPr lang="en-US" dirty="0"/>
          </a:p>
          <a:p>
            <a:pPr marL="285750" indent="-285750"/>
            <a:r>
              <a:rPr lang="en-US" dirty="0"/>
              <a:t>Why YOLO?</a:t>
            </a:r>
          </a:p>
          <a:p>
            <a:pPr marL="285750" indent="-285750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CNN or Yolov5 architecture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471227" y="27509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axinc</a:t>
            </a:r>
            <a:r>
              <a:rPr lang="en-US" dirty="0"/>
              <a:t>-ai/yolov5-the-latest-model-for-object-detection-b13320ec516b</a:t>
            </a:r>
          </a:p>
        </p:txBody>
      </p:sp>
    </p:spTree>
    <p:extLst>
      <p:ext uri="{BB962C8B-B14F-4D97-AF65-F5344CB8AC3E}">
        <p14:creationId xmlns:p14="http://schemas.microsoft.com/office/powerpoint/2010/main" val="39166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High level of </a:t>
            </a:r>
            <a:r>
              <a:rPr lang="en-US" dirty="0" err="1"/>
              <a:t>Dlib</a:t>
            </a:r>
            <a:r>
              <a:rPr lang="en-US" dirty="0"/>
              <a:t> face rec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CA2B2-939F-424B-AE50-AF907CC7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99" y="989474"/>
            <a:ext cx="7306485" cy="39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10081-3F7B-B049-8F86-B53ABFBC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24" y="853265"/>
            <a:ext cx="7299576" cy="42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644834" y="1403638"/>
            <a:ext cx="1854331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Demo video here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17883" y="989481"/>
            <a:ext cx="7952082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782485" y="-476250"/>
            <a:ext cx="1286643" cy="2922298"/>
            <a:chOff x="4987800" y="-64350"/>
            <a:chExt cx="1400352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5409434" y="2812229"/>
              <a:ext cx="978718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569838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409</Words>
  <Application>Microsoft Macintosh PowerPoint</Application>
  <PresentationFormat>On-screen Show (16:9)</PresentationFormat>
  <Paragraphs>91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Share Tech</vt:lpstr>
      <vt:lpstr>Maven Pro</vt:lpstr>
      <vt:lpstr>Livvic</vt:lpstr>
      <vt:lpstr>Nunito</vt:lpstr>
      <vt:lpstr>Fira Sans Condensed</vt:lpstr>
      <vt:lpstr>Proxima Nova</vt:lpstr>
      <vt:lpstr>Arial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 Segmentation</vt:lpstr>
      <vt:lpstr>Fine Tuning Yolov5</vt:lpstr>
      <vt:lpstr>Dlib Face-Recogntion</vt:lpstr>
      <vt:lpstr>Inference Side</vt:lpstr>
      <vt:lpstr>Model Performance</vt:lpstr>
      <vt:lpstr>Knock-Knock in Action</vt:lpstr>
      <vt:lpstr>Challenges</vt:lpstr>
      <vt:lpstr>Next Steps</vt:lpstr>
      <vt:lpstr>To do’s (remove slide)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Steven Leung (sleung2)</cp:lastModifiedBy>
  <cp:revision>23</cp:revision>
  <dcterms:modified xsi:type="dcterms:W3CDTF">2021-08-03T14:01:48Z</dcterms:modified>
</cp:coreProperties>
</file>